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9" r:id="rId3"/>
    <p:sldId id="260" r:id="rId4"/>
    <p:sldId id="258" r:id="rId5"/>
    <p:sldId id="261" r:id="rId6"/>
    <p:sldId id="257" r:id="rId7"/>
    <p:sldId id="263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5" autoAdjust="0"/>
    <p:restoredTop sz="91898" autoAdjust="0"/>
  </p:normalViewPr>
  <p:slideViewPr>
    <p:cSldViewPr snapToGrid="0">
      <p:cViewPr varScale="1">
        <p:scale>
          <a:sx n="79" d="100"/>
          <a:sy n="79" d="100"/>
        </p:scale>
        <p:origin x="146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82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5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17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944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9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654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325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531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387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0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17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92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29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4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85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2E84ED-7F84-4CEF-85C6-E392C68DB5E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70F363-BA8D-4BB9-9D3F-0A22C8568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2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  <p:sldLayoutId id="214748384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091447"/>
            <a:ext cx="7716417" cy="4094748"/>
          </a:xfrm>
        </p:spPr>
        <p:txBody>
          <a:bodyPr>
            <a:noAutofit/>
          </a:bodyPr>
          <a:lstStyle/>
          <a:p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СТАРОЗАВІТНІ ФОРМИ ПОКЛАДАННЯ РУК</a:t>
            </a:r>
          </a:p>
          <a:p>
            <a:pPr lvl="1"/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Покладання рук на приношення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Покладання рук на приношення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приведеш бичка до скинії заповіту, 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покладе Аарон та сини його руки свої на голову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того бичка.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29:10)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Покладання рук на приношення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візьмеш одного барана, і нехай покладуть Аарон та сини його свої руки на голову того барана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.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29:15)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Покладання рук на приношення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візьмеш другого барана, 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покладе Аарон та сини його руки свої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на голову того барана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.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29:19)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159540"/>
            <a:ext cx="7716417" cy="4026655"/>
          </a:xfrm>
        </p:spPr>
        <p:txBody>
          <a:bodyPr>
            <a:noAutofit/>
          </a:bodyPr>
          <a:lstStyle/>
          <a:p>
            <a:pPr lvl="1"/>
            <a:r>
              <a:rPr lang="ru-RU" b="0" i="0" u="none" strike="noStrike" baseline="0" dirty="0" err="1">
                <a:solidFill>
                  <a:srgbClr val="FF0000"/>
                </a:solidFill>
                <a:latin typeface="Calibri Light" panose="020F0302020204030204" pitchFamily="34" charset="0"/>
              </a:rPr>
              <a:t>Тимофій</a:t>
            </a:r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 </a:t>
            </a:r>
            <a:r>
              <a:rPr lang="ru-RU" b="0" i="0" u="none" strike="noStrike" baseline="3000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Не занедбуй благодатного дара в собі, що був даний тобі за пророцтвом із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покладенням рук пресвітерів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(1Тимофію 4:14)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Тимофій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З цієї причини я нагадую тобі, що ти розгрівав Божого дара, який у тобі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через покладання рук моїх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en-US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(2T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имофію 1:6)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Автор Послання до Євреїв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науки про хрищення, про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покладання рук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, про воскресіння мертвих та вічний суд.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(Євреїв 6:2)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227634"/>
            <a:ext cx="7716417" cy="3958561"/>
          </a:xfrm>
        </p:spPr>
        <p:txBody>
          <a:bodyPr>
            <a:noAutofit/>
          </a:bodyPr>
          <a:lstStyle/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Колихання піднятих рук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покладеш усе те на руку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Аарона й на руки синів його, 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поколихаєш його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, як колихання перед Господнім лицем.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(Вихід 29:24)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Старші громади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покладуть свої руки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на голову бичка перед Господнім лицем, та й заріже один з них бичка перед лицем Господнім.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(Левит 4:15)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149813"/>
            <a:ext cx="7716417" cy="4036382"/>
          </a:xfrm>
        </p:spPr>
        <p:txBody>
          <a:bodyPr>
            <a:noAutofit/>
          </a:bodyPr>
          <a:lstStyle/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Використання обох рук 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покладе Аарон обидві руки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свої на голову живого козла, і визнає над ним усі гріхи Ізраїлевих синів та всі їхні провини через усі їхні гріхи, і складе їх на голову козла, та й пошле через призначеного чоловіка на пустиню.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(Левит 16:21)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Левити/помічники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А Левити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покладуть свої руки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на голову телят, і зроби одного жертвою за гріх, а одного цілопаленням для Господа, щоб очистити Левитів.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(Числа 8:12)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1945532"/>
            <a:ext cx="7716417" cy="4240663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2E74B5"/>
                </a:solidFill>
                <a:latin typeface="Calibri Light" panose="020F0302020204030204" pitchFamily="34" charset="0"/>
              </a:rPr>
              <a:t>(б)  Покладання рук при введені в служіння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Громадою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приведеш Левитів перед Господнє лице, а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Ізраїлеві сини покладуть свої руки на Левитів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(Числа 8:10)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Лідерами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поклав він руки свої на нього, і заповів йому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як Господь промовляв через Мойсея.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(Числа 27:23)</a:t>
            </a:r>
          </a:p>
          <a:p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НОВОЗАВІТНІ ФОРМИ ПОКЛАДАННЯ РУК</a:t>
            </a:r>
          </a:p>
          <a:p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(а)  Приклади як Ісус використовував руки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Прокажений 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А Ісус простяг руку, 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доторкнувся до нього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говорячи: Хочу, будь чистий!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(Матвія 8:3)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1994170"/>
            <a:ext cx="7716417" cy="4192025"/>
          </a:xfrm>
        </p:spPr>
        <p:txBody>
          <a:bodyPr>
            <a:noAutofit/>
          </a:bodyPr>
          <a:lstStyle/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Теща Петра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І Він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доторкнувся руки її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і гарячка покинула ту... І встала вона, та й Йому прислуговувала!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(Матвія 8:15)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Дочка Яіра 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А коли народ випроваджено, Він увійшов,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узяв за руку її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і дівчина встала!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(Матвія 9:25)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</a:p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Двоє сліпих 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Тоді Він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доторкнувся до їхніх очей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і сказав: Нехай станеться вам згідно з вашою вірою!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(Матвія 9:29)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</a:p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Глухонімий 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І взяв Він його від народу самого, і вклав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пальці Свої йому в вуха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і, сплюнувши,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доторкнувся його язика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. 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(Марка 7:33)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Times New Roman" panose="02020603050405020304" pitchFamily="18" charset="0"/>
              </a:rPr>
              <a:t> 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Хлопець- епілептик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А Ісус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узяв за руку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його та й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підвів його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і той устав.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(Марка 9:27)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130357"/>
            <a:ext cx="7716417" cy="4055838"/>
          </a:xfrm>
        </p:spPr>
        <p:txBody>
          <a:bodyPr>
            <a:noAutofit/>
          </a:bodyPr>
          <a:lstStyle/>
          <a:p>
            <a:pPr lvl="1"/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І Він руки на неї поклав, і вона зараз випросталась, і стала славити Бога!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(Луки 13:13)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ЧОЛОВІК, хворий на водянку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Вони ж мовчали. А Він,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доторкнувшись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уздоровив його та відпустив...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(Луки 14:4)  </a:t>
            </a:r>
          </a:p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Сліпий з народження </a:t>
            </a:r>
            <a:r>
              <a:rPr lang="uk-UA" b="0" i="0" u="none" strike="noStrike" baseline="30000" dirty="0">
                <a:solidFill>
                  <a:srgbClr val="1F4D78"/>
                </a:solidFill>
                <a:latin typeface="Times New Roman" panose="02020603050405020304" pitchFamily="18" charset="0"/>
              </a:rPr>
              <a:t> </a:t>
            </a:r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ЧОЛОВІК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Промовивши це, Він сплюнув на землю, і з слини грязиво зробив, і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очі сліпому помазав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грязивом.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(Івана 9:6)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uk-UA" b="0" i="0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Апостоли використовують руки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Кривий ЧОЛОВІК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Та промовив Петро: Срібла й золота в мене нема, але що я маю, даю тобі: У Ім'я Ісуса Христа Назарянина устань та й ходи!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3:6)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1935804"/>
            <a:ext cx="7716417" cy="4474327"/>
          </a:xfrm>
        </p:spPr>
        <p:txBody>
          <a:bodyPr>
            <a:noAutofit/>
          </a:bodyPr>
          <a:lstStyle/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Петро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узявши його за правицю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він підвів його. І хвилі тієї зміцнилися ноги й суглобці його.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</a:t>
            </a:r>
            <a:r>
              <a:rPr lang="uk-UA" b="0" i="0" u="none" strike="noStrike" baseline="0" dirty="0">
                <a:solidFill>
                  <a:srgbClr val="208080"/>
                </a:solidFill>
                <a:latin typeface="Calibri Light" panose="020F0302020204030204" pitchFamily="34" charset="0"/>
              </a:rPr>
              <a:t> 3:7)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Диякони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їх поставили перед апостолів, і, помолившись,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вони руки поклали на них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6:6)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Нові віруючі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Тоді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на них руки поклали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, і прийняли вони Духа Святого!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8:17)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Звичайний випадок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Як побачив же Симон, що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через накладання апостольських рук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 Святий Дух подається, то приніс він їм гроші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,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8:18)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sz="1800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і сказав: Дайте й мені таку владу, щоб той, на кого покладу свої руки, одержав би Духа Святого!</a:t>
            </a:r>
            <a:r>
              <a:rPr lang="ru-RU" sz="1800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sz="18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8:19)</a:t>
            </a:r>
            <a:r>
              <a:rPr lang="uk-UA" sz="1800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2120630"/>
            <a:ext cx="7716417" cy="4065565"/>
          </a:xfrm>
        </p:spPr>
        <p:txBody>
          <a:bodyPr>
            <a:noAutofit/>
          </a:bodyPr>
          <a:lstStyle/>
          <a:p>
            <a:pPr lvl="1"/>
            <a:r>
              <a:rPr lang="uk-UA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Тавіта 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Він же </a:t>
            </a:r>
            <a:r>
              <a:rPr lang="uk-UA" b="1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руку подав їй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, і підвів її, і закликав святих і вдовиць, та й поставив живою її.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9:41)</a:t>
            </a:r>
            <a:r>
              <a:rPr lang="uk-UA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uk-UA" b="0" i="0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(б)  </a:t>
            </a:r>
            <a:r>
              <a:rPr lang="en-US" b="0" i="0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The early church</a:t>
            </a:r>
          </a:p>
          <a:p>
            <a:pPr lvl="1"/>
            <a:r>
              <a:rPr lang="ru-RU" dirty="0">
                <a:solidFill>
                  <a:srgbClr val="FF0000"/>
                </a:solidFill>
                <a:latin typeface="Calibri Light" panose="020F0302020204030204" pitchFamily="34" charset="0"/>
              </a:rPr>
              <a:t>Ананій  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і мужа в видінні він бачив, на ймення Ананія, що до нього прийшов і </a:t>
            </a:r>
            <a:r>
              <a:rPr lang="ru-RU" b="1" dirty="0">
                <a:solidFill>
                  <a:srgbClr val="1F4D78"/>
                </a:solidFill>
                <a:latin typeface="Verdana" panose="020B0604030504040204" pitchFamily="34" charset="0"/>
              </a:rPr>
              <a:t>руку на нього поклав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, щоб став він видющий</a:t>
            </a:r>
            <a:r>
              <a:rPr lang="ru-RU" dirty="0">
                <a:solidFill>
                  <a:srgbClr val="1F4D78"/>
                </a:solidFill>
                <a:latin typeface="Times New Roman" panose="02020603050405020304" pitchFamily="18" charset="0"/>
              </a:rPr>
              <a:t>...</a:t>
            </a:r>
            <a:r>
              <a:rPr lang="ru-RU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dirty="0">
                <a:solidFill>
                  <a:srgbClr val="008080"/>
                </a:solidFill>
                <a:latin typeface="Calibri Light" panose="020F0302020204030204" pitchFamily="34" charset="0"/>
              </a:rPr>
              <a:t>(Дії 9:12)</a:t>
            </a:r>
            <a:r>
              <a:rPr lang="uk-UA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uk-UA" dirty="0">
                <a:solidFill>
                  <a:srgbClr val="1F4D78"/>
                </a:solidFill>
                <a:latin typeface="Verdana" panose="020B0604030504040204" pitchFamily="34" charset="0"/>
              </a:rPr>
              <a:t>І Ананій пішов, і до дому ввійшов, і </a:t>
            </a:r>
            <a:r>
              <a:rPr lang="uk-UA" b="1" dirty="0">
                <a:solidFill>
                  <a:srgbClr val="1F4D78"/>
                </a:solidFill>
                <a:latin typeface="Verdana" panose="020B0604030504040204" pitchFamily="34" charset="0"/>
              </a:rPr>
              <a:t>руки поклавши на нього</a:t>
            </a:r>
            <a:r>
              <a:rPr lang="uk-UA" dirty="0">
                <a:solidFill>
                  <a:srgbClr val="1F4D78"/>
                </a:solidFill>
                <a:latin typeface="Verdana" panose="020B0604030504040204" pitchFamily="34" charset="0"/>
              </a:rPr>
              <a:t>, промовив: Савле брате, Господь Ісус, що з'явився тобі на дорозі, якою ти йшов, послав ось мене, щоб став ти видющий, і наповнився Духа Святого! </a:t>
            </a:r>
            <a:r>
              <a:rPr lang="uk-UA" dirty="0">
                <a:solidFill>
                  <a:srgbClr val="008080"/>
                </a:solidFill>
                <a:latin typeface="Calibri Light" panose="020F0302020204030204" pitchFamily="34" charset="0"/>
              </a:rPr>
              <a:t>(Дії 9:17)</a:t>
            </a:r>
            <a:r>
              <a:rPr lang="uk-UA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endParaRPr lang="en-US" b="0" i="0" u="none" strike="noStrike" baseline="0" dirty="0">
              <a:solidFill>
                <a:srgbClr val="00B0F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65" y="699797"/>
            <a:ext cx="7809723" cy="979713"/>
          </a:xfrm>
        </p:spPr>
        <p:txBody>
          <a:bodyPr>
            <a:normAutofit fontScale="90000"/>
          </a:bodyPr>
          <a:lstStyle/>
          <a:p>
            <a:r>
              <a:rPr lang="ru-RU" b="1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2</a:t>
            </a:r>
            <a:br>
              <a:rPr lang="ru-RU" b="1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1" i="1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2.	Покладання рук на людину</a:t>
            </a:r>
            <a:r>
              <a:rPr lang="ru-RU" b="1" i="1" u="sng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464" y="1945532"/>
            <a:ext cx="7716417" cy="4240663"/>
          </a:xfrm>
        </p:spPr>
        <p:txBody>
          <a:bodyPr>
            <a:noAutofit/>
          </a:bodyPr>
          <a:lstStyle/>
          <a:p>
            <a:pPr lvl="1"/>
            <a:r>
              <a:rPr lang="ru-RU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Випровадження Савла і Варнави 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Тоді, попостивши та помолившись, </a:t>
            </a:r>
            <a:r>
              <a:rPr lang="ru-RU" b="1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вони руки поклали на них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Verdana" panose="020B0604030504040204" pitchFamily="34" charset="0"/>
              </a:rPr>
              <a:t>, і відпустили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Times New Roman" panose="02020603050405020304" pitchFamily="18" charset="0"/>
              </a:rPr>
              <a:t>.</a:t>
            </a:r>
            <a:r>
              <a:rPr lang="ru-RU" b="0" i="0" u="none" strike="noStrike" baseline="0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(Дії 13:3)</a:t>
            </a:r>
            <a:endParaRPr lang="en-US" b="0" i="0" u="none" strike="noStrike" baseline="0" dirty="0">
              <a:solidFill>
                <a:srgbClr val="008080"/>
              </a:solidFill>
              <a:latin typeface="Calibri Light" panose="020F0302020204030204" pitchFamily="34" charset="0"/>
            </a:endParaRPr>
          </a:p>
          <a:p>
            <a:pPr lvl="1"/>
            <a:r>
              <a:rPr lang="ru-RU" dirty="0">
                <a:solidFill>
                  <a:srgbClr val="FF0000"/>
                </a:solidFill>
                <a:latin typeface="Calibri Light" panose="020F0302020204030204" pitchFamily="34" charset="0"/>
              </a:rPr>
              <a:t>Учні в Ефесі 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А коли </a:t>
            </a:r>
            <a:r>
              <a:rPr lang="ru-RU" b="1" dirty="0">
                <a:solidFill>
                  <a:srgbClr val="1F4D78"/>
                </a:solidFill>
                <a:latin typeface="Verdana" panose="020B0604030504040204" pitchFamily="34" charset="0"/>
              </a:rPr>
              <a:t>Павло руки на них поклав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, то зійшов на них Дух Святий, і різними мовами стали вони промовляти та пророкувати!</a:t>
            </a:r>
            <a:r>
              <a:rPr lang="ru-RU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dirty="0">
                <a:solidFill>
                  <a:srgbClr val="008080"/>
                </a:solidFill>
                <a:latin typeface="Calibri Light" panose="020F0302020204030204" pitchFamily="34" charset="0"/>
              </a:rPr>
              <a:t>(Дії 19:6)</a:t>
            </a:r>
            <a:r>
              <a:rPr lang="uk-UA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r>
              <a:rPr lang="ru-RU" dirty="0">
                <a:solidFill>
                  <a:srgbClr val="FF0000"/>
                </a:solidFill>
                <a:latin typeface="Calibri Light" panose="020F0302020204030204" pitchFamily="34" charset="0"/>
              </a:rPr>
              <a:t>Євтих </a:t>
            </a:r>
            <a:r>
              <a:rPr lang="ru-RU" dirty="0">
                <a:solidFill>
                  <a:srgbClr val="1F4D78"/>
                </a:solidFill>
                <a:latin typeface="Calibri Light" panose="020F0302020204030204" pitchFamily="34" charset="0"/>
              </a:rPr>
              <a:t>Зійшов же Павло та </a:t>
            </a:r>
            <a:r>
              <a:rPr lang="ru-RU" b="1" dirty="0">
                <a:solidFill>
                  <a:srgbClr val="1F4D78"/>
                </a:solidFill>
                <a:latin typeface="Calibri Light" panose="020F0302020204030204" pitchFamily="34" charset="0"/>
              </a:rPr>
              <a:t>до нього припав, і, обнявши його</a:t>
            </a:r>
            <a:r>
              <a:rPr lang="ru-RU" dirty="0">
                <a:solidFill>
                  <a:srgbClr val="1F4D78"/>
                </a:solidFill>
                <a:latin typeface="Calibri Light" panose="020F0302020204030204" pitchFamily="34" charset="0"/>
              </a:rPr>
              <a:t>, проказав: Заспокойтесь, бо душа його в ньому! </a:t>
            </a:r>
            <a:r>
              <a:rPr lang="uk-UA" dirty="0">
                <a:solidFill>
                  <a:srgbClr val="008080"/>
                </a:solidFill>
                <a:latin typeface="Calibri Light" panose="020F0302020204030204" pitchFamily="34" charset="0"/>
              </a:rPr>
              <a:t>(Дії 20:10)  </a:t>
            </a:r>
          </a:p>
          <a:p>
            <a:pPr lvl="1"/>
            <a:r>
              <a:rPr lang="ru-RU" dirty="0">
                <a:solidFill>
                  <a:srgbClr val="FF0000"/>
                </a:solidFill>
                <a:latin typeface="Calibri Light" panose="020F0302020204030204" pitchFamily="34" charset="0"/>
              </a:rPr>
              <a:t>Публій  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І сталось, що Публіїв батько лежав, слабий на пропасницю та на червінку. До нього Павло ввійшов і помолився, і, </a:t>
            </a:r>
            <a:r>
              <a:rPr lang="ru-RU" b="1" dirty="0">
                <a:solidFill>
                  <a:srgbClr val="1F4D78"/>
                </a:solidFill>
                <a:latin typeface="Verdana" panose="020B0604030504040204" pitchFamily="34" charset="0"/>
              </a:rPr>
              <a:t>руки на нього поклавши</a:t>
            </a:r>
            <a:r>
              <a:rPr lang="ru-RU" dirty="0">
                <a:solidFill>
                  <a:srgbClr val="1F4D78"/>
                </a:solidFill>
                <a:latin typeface="Verdana" panose="020B0604030504040204" pitchFamily="34" charset="0"/>
              </a:rPr>
              <a:t>, уздоровив його.</a:t>
            </a:r>
            <a:r>
              <a:rPr lang="ru-RU" dirty="0">
                <a:solidFill>
                  <a:srgbClr val="1F4D78"/>
                </a:solidFill>
                <a:latin typeface="Calibri Light" panose="020F0302020204030204" pitchFamily="34" charset="0"/>
              </a:rPr>
              <a:t> </a:t>
            </a:r>
            <a:r>
              <a:rPr lang="uk-UA" dirty="0">
                <a:solidFill>
                  <a:srgbClr val="008080"/>
                </a:solidFill>
                <a:latin typeface="Calibri Light" panose="020F0302020204030204" pitchFamily="34" charset="0"/>
              </a:rPr>
              <a:t>(Дії 28:8)</a:t>
            </a:r>
            <a:r>
              <a:rPr lang="uk-UA" dirty="0">
                <a:solidFill>
                  <a:srgbClr val="1F4D78"/>
                </a:solidFill>
                <a:latin typeface="Calibri Light" panose="020F0302020204030204" pitchFamily="34" charset="0"/>
              </a:rPr>
              <a:t>  </a:t>
            </a:r>
          </a:p>
          <a:p>
            <a:pPr lvl="1"/>
            <a:endParaRPr lang="uk-UA" b="0" i="0" u="none" strike="noStrike" baseline="0" dirty="0">
              <a:solidFill>
                <a:srgbClr val="00808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9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</TotalTime>
  <Words>809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 Light</vt:lpstr>
      <vt:lpstr>Garamond</vt:lpstr>
      <vt:lpstr>Times New Roman</vt:lpstr>
      <vt:lpstr>Verdana</vt:lpstr>
      <vt:lpstr>Organic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  <vt:lpstr>Використання рук в молитві – частина 2 2. Покладання рук на людину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рук в молитві – частина 2 2. Покладання рук на людину </dc:title>
  <dc:creator>Abraham Bible</dc:creator>
  <cp:lastModifiedBy>I</cp:lastModifiedBy>
  <cp:revision>2</cp:revision>
  <dcterms:created xsi:type="dcterms:W3CDTF">2017-12-04T17:15:53Z</dcterms:created>
  <dcterms:modified xsi:type="dcterms:W3CDTF">2017-12-08T09:34:25Z</dcterms:modified>
</cp:coreProperties>
</file>